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3" r:id="rId3"/>
    <p:sldId id="11584" r:id="rId4"/>
    <p:sldId id="115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45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36172" y="1567639"/>
            <a:ext cx="8153400" cy="3416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AE" altLang="en-US" sz="36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</a:t>
            </a:r>
            <a:r>
              <a:rPr kumimoji="0" lang="ar-AE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عدات الطوارئ الطبية الصانع, شراء نوعية جيدة معدات الطوارئ الطبية المنتجات  من الصين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3" t="21308" r="6716" b="11426"/>
          <a:stretch/>
        </p:blipFill>
        <p:spPr bwMode="auto">
          <a:xfrm>
            <a:off x="3258588" y="1446413"/>
            <a:ext cx="6317673" cy="45969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03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57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طفاية حريق بالبودرة الجافة - Al Shame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5" r="22554"/>
          <a:stretch/>
        </p:blipFill>
        <p:spPr bwMode="auto">
          <a:xfrm>
            <a:off x="5095703" y="814648"/>
            <a:ext cx="2975956" cy="548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08910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2023-06-12T08:37:42Z</dcterms:created>
  <dcterms:modified xsi:type="dcterms:W3CDTF">2023-09-14T08:57:56Z</dcterms:modified>
</cp:coreProperties>
</file>